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3"/>
  </p:notesMasterIdLst>
  <p:sldIdLst>
    <p:sldId id="256" r:id="rId2"/>
  </p:sldIdLst>
  <p:sldSz cx="36576000" cy="29260800"/>
  <p:notesSz cx="6858000" cy="9144000"/>
  <p:embeddedFontLst>
    <p:embeddedFont>
      <p:font typeface="Calibri" panose="020F0502020204030204" pitchFamily="34" charset="0"/>
      <p:regular r:id="rId4"/>
      <p:bold r:id="rId5"/>
      <p:italic r:id="rId6"/>
      <p:boldItalic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198" autoAdjust="0"/>
    <p:restoredTop sz="80000" autoAdjust="0"/>
  </p:normalViewPr>
  <p:slideViewPr>
    <p:cSldViewPr snapToGrid="0">
      <p:cViewPr>
        <p:scale>
          <a:sx n="66" d="100"/>
          <a:sy n="66" d="100"/>
        </p:scale>
        <p:origin x="-7200" y="-442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96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tableStyles" Target="tableStyles.xml"/><Relationship Id="rId5" Type="http://schemas.openxmlformats.org/officeDocument/2006/relationships/font" Target="fonts/font2.fntdata"/><Relationship Id="rId10"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viewProps" Target="viewProps.xml"/></Relationships>
</file>

<file path=ppt/media/image1.png>
</file>

<file path=ppt/media/image2.JP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noAutofit/>
          </a:bodyPr>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noAutofit/>
          </a:bodyPr>
          <a:lstStyle>
            <a:lvl1pPr marL="0" marR="0" lvl="0" indent="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500188" y="1143000"/>
            <a:ext cx="38577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0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noAutofit/>
          </a:bodyPr>
          <a:lstStyle>
            <a:lvl1pPr marL="0" marR="0" lvl="0" indent="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9" name="Google Shape;49;p4:notes"/>
          <p:cNvSpPr>
            <a:spLocks noGrp="1" noRot="1" noChangeAspect="1"/>
          </p:cNvSpPr>
          <p:nvPr>
            <p:ph type="sldImg" idx="2"/>
          </p:nvPr>
        </p:nvSpPr>
        <p:spPr>
          <a:xfrm>
            <a:off x="1500188" y="1143000"/>
            <a:ext cx="385762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Poster">
  <p:cSld name="Poster">
    <p:spTree>
      <p:nvGrpSpPr>
        <p:cNvPr id="1" name="Shape 18"/>
        <p:cNvGrpSpPr/>
        <p:nvPr/>
      </p:nvGrpSpPr>
      <p:grpSpPr>
        <a:xfrm>
          <a:off x="0" y="0"/>
          <a:ext cx="0" cy="0"/>
          <a:chOff x="0" y="0"/>
          <a:chExt cx="0" cy="0"/>
        </a:xfrm>
      </p:grpSpPr>
      <p:sp>
        <p:nvSpPr>
          <p:cNvPr id="19" name="Google Shape;19;p2"/>
          <p:cNvSpPr/>
          <p:nvPr/>
        </p:nvSpPr>
        <p:spPr>
          <a:xfrm>
            <a:off x="36918900" y="-1"/>
            <a:ext cx="10372800" cy="29260800"/>
          </a:xfrm>
          <a:prstGeom prst="rect">
            <a:avLst/>
          </a:prstGeom>
          <a:solidFill>
            <a:srgbClr val="D8D8D8"/>
          </a:solidFill>
          <a:ln>
            <a:noFill/>
          </a:ln>
        </p:spPr>
        <p:txBody>
          <a:bodyPr spcFirstLastPara="1" wrap="square" lIns="228600" tIns="45700" rIns="228600" bIns="45700" anchor="t" anchorCtr="0">
            <a:noAutofit/>
          </a:bodyPr>
          <a:lstStyle/>
          <a:p>
            <a:pPr marL="0" marR="0" lvl="0" indent="0" algn="l" rtl="0">
              <a:spcBef>
                <a:spcPts val="0"/>
              </a:spcBef>
              <a:spcAft>
                <a:spcPts val="0"/>
              </a:spcAft>
              <a:buNone/>
            </a:pPr>
            <a:r>
              <a:rPr lang="en-US" sz="8000" b="0" i="0" u="none" strike="noStrike" cap="none">
                <a:solidFill>
                  <a:srgbClr val="7F7F7F"/>
                </a:solidFill>
                <a:latin typeface="Calibri"/>
                <a:ea typeface="Calibri"/>
                <a:cs typeface="Calibri"/>
                <a:sym typeface="Calibri"/>
              </a:rPr>
              <a:t>Printing:</a:t>
            </a:r>
            <a:endParaRPr/>
          </a:p>
          <a:p>
            <a:pPr marL="0" marR="0" lvl="0" indent="0" algn="l" rtl="0">
              <a:spcBef>
                <a:spcPts val="1000"/>
              </a:spcBef>
              <a:spcAft>
                <a:spcPts val="0"/>
              </a:spcAft>
              <a:buNone/>
            </a:pPr>
            <a:r>
              <a:rPr lang="en-US" sz="5500" b="0" i="0" u="none" strike="noStrike" cap="none">
                <a:solidFill>
                  <a:srgbClr val="7F7F7F"/>
                </a:solidFill>
                <a:latin typeface="Calibri"/>
                <a:ea typeface="Calibri"/>
                <a:cs typeface="Calibri"/>
                <a:sym typeface="Calibri"/>
              </a:rPr>
              <a:t>This poster is 48” wide by 36” high. It’s designed to be printed on a large-format printer.</a:t>
            </a:r>
            <a:endParaRPr/>
          </a:p>
          <a:p>
            <a:pPr marL="0" marR="0" lvl="0" indent="0" algn="l" rtl="0">
              <a:spcBef>
                <a:spcPts val="250"/>
              </a:spcBef>
              <a:spcAft>
                <a:spcPts val="0"/>
              </a:spcAft>
              <a:buNone/>
            </a:pPr>
            <a:endParaRPr sz="5000" b="0" i="0" u="none" strike="noStrike" cap="none">
              <a:solidFill>
                <a:srgbClr val="7F7F7F"/>
              </a:solidFill>
              <a:latin typeface="Calibri"/>
              <a:ea typeface="Calibri"/>
              <a:cs typeface="Calibri"/>
              <a:sym typeface="Calibri"/>
            </a:endParaRPr>
          </a:p>
          <a:p>
            <a:pPr marL="0" marR="0" lvl="0" indent="0" algn="l" rtl="0">
              <a:spcBef>
                <a:spcPts val="1000"/>
              </a:spcBef>
              <a:spcAft>
                <a:spcPts val="0"/>
              </a:spcAft>
              <a:buNone/>
            </a:pPr>
            <a:r>
              <a:rPr lang="en-US" sz="7333" b="0" i="0" u="none" strike="noStrike" cap="none">
                <a:solidFill>
                  <a:srgbClr val="7F7F7F"/>
                </a:solidFill>
                <a:latin typeface="Calibri"/>
                <a:ea typeface="Calibri"/>
                <a:cs typeface="Calibri"/>
                <a:sym typeface="Calibri"/>
              </a:rPr>
              <a:t>Customizing the Content:</a:t>
            </a:r>
            <a:endParaRPr/>
          </a:p>
          <a:p>
            <a:pPr marL="0" marR="0" lvl="0" indent="0" algn="l" rtl="0">
              <a:spcBef>
                <a:spcPts val="1000"/>
              </a:spcBef>
              <a:spcAft>
                <a:spcPts val="0"/>
              </a:spcAft>
              <a:buNone/>
            </a:pPr>
            <a:r>
              <a:rPr lang="en-US" sz="5500" b="0" i="0" u="none" strike="noStrike" cap="none">
                <a:solidFill>
                  <a:srgbClr val="7F7F7F"/>
                </a:solidFill>
                <a:latin typeface="Calibri"/>
                <a:ea typeface="Calibri"/>
                <a:cs typeface="Calibri"/>
                <a:sym typeface="Calibri"/>
              </a:rPr>
              <a:t>The placeholders in this poster are formatted for you. Type in the placeholders to add text, or click an icon to add a table, chart, SmartArt graphic, picture or multimedia file.</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To add or remove bullet points from text, click the Bullets button on the Home tab.</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If you need more placeholders for titles, content or body text, make a copy of what you need and drag it into place. PowerPoint’s Smart Guides will help you align it with everything else.</a:t>
            </a:r>
            <a:endParaRPr/>
          </a:p>
          <a:p>
            <a:pPr marL="0" marR="0" lvl="0" indent="0" algn="l" rtl="0">
              <a:spcBef>
                <a:spcPts val="2000"/>
              </a:spcBef>
              <a:spcAft>
                <a:spcPts val="0"/>
              </a:spcAft>
              <a:buNone/>
            </a:pPr>
            <a:r>
              <a:rPr lang="en-US" sz="5500" b="0" i="0" u="none" strike="noStrike" cap="none">
                <a:solidFill>
                  <a:srgbClr val="7F7F7F"/>
                </a:solidFill>
                <a:latin typeface="Calibri"/>
                <a:ea typeface="Calibri"/>
                <a:cs typeface="Calibri"/>
                <a:sym typeface="Calibri"/>
              </a:rPr>
              <a:t>Want to use your own pictures instead of ours? No problem! Just click a picture, press the Delete key, then click the icon to add your picture.</a:t>
            </a:r>
            <a:endParaRPr sz="5500" b="0" i="0" u="none" strike="noStrike" cap="none">
              <a:solidFill>
                <a:srgbClr val="7F7F7F"/>
              </a:solidFill>
              <a:latin typeface="Calibri"/>
              <a:ea typeface="Calibri"/>
              <a:cs typeface="Calibri"/>
              <a:sym typeface="Calibri"/>
            </a:endParaRPr>
          </a:p>
        </p:txBody>
      </p:sp>
      <p:sp>
        <p:nvSpPr>
          <p:cNvPr id="20" name="Google Shape;20;p2"/>
          <p:cNvSpPr txBox="1">
            <a:spLocks noGrp="1"/>
          </p:cNvSpPr>
          <p:nvPr>
            <p:ph type="title"/>
          </p:nvPr>
        </p:nvSpPr>
        <p:spPr>
          <a:xfrm>
            <a:off x="965200" y="609653"/>
            <a:ext cx="25146000" cy="2641500"/>
          </a:xfrm>
          <a:prstGeom prst="rect">
            <a:avLst/>
          </a:prstGeom>
          <a:noFill/>
          <a:ln>
            <a:noFill/>
          </a:ln>
        </p:spPr>
        <p:txBody>
          <a:bodyPr spcFirstLastPara="1" wrap="square" lIns="91425" tIns="91425" rIns="91425" bIns="91425" anchor="b" anchorCtr="0">
            <a:noAutofit/>
          </a:bodyPr>
          <a:lstStyle>
            <a:lvl1pPr marL="0" marR="0" lvl="0" indent="0" algn="l" rtl="0">
              <a:lnSpc>
                <a:spcPct val="90000"/>
              </a:lnSpc>
              <a:spcBef>
                <a:spcPts val="0"/>
              </a:spcBef>
              <a:spcAft>
                <a:spcPts val="0"/>
              </a:spcAft>
              <a:buClr>
                <a:schemeClr val="lt1"/>
              </a:buClr>
              <a:buSzPts val="1400"/>
              <a:buFont typeface="Arial"/>
              <a:buNone/>
              <a:defRPr sz="9583" b="0" i="0" u="none" strike="noStrike" cap="none">
                <a:solidFill>
                  <a:schemeClr val="lt1"/>
                </a:solidFill>
                <a:latin typeface="Arial"/>
                <a:ea typeface="Arial"/>
                <a:cs typeface="Arial"/>
                <a:sym typeface="Arial"/>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1" name="Google Shape;21;p2"/>
          <p:cNvSpPr txBox="1">
            <a:spLocks noGrp="1"/>
          </p:cNvSpPr>
          <p:nvPr>
            <p:ph type="body" idx="1"/>
          </p:nvPr>
        </p:nvSpPr>
        <p:spPr>
          <a:xfrm>
            <a:off x="965200" y="3639027"/>
            <a:ext cx="25145400" cy="574500"/>
          </a:xfrm>
          <a:prstGeom prst="rect">
            <a:avLst/>
          </a:prstGeom>
          <a:noFill/>
          <a:ln>
            <a:noFill/>
          </a:ln>
        </p:spPr>
        <p:txBody>
          <a:bodyPr spcFirstLastPara="1" wrap="square" lIns="91425" tIns="91425" rIns="91425" bIns="91425" anchor="ctr" anchorCtr="0">
            <a:noAutofit/>
          </a:bodyPr>
          <a:lstStyle>
            <a:lvl1pPr marL="457200" marR="0" lvl="0" indent="-228600" algn="l" rtl="0">
              <a:lnSpc>
                <a:spcPct val="100000"/>
              </a:lnSpc>
              <a:spcBef>
                <a:spcPts val="0"/>
              </a:spcBef>
              <a:spcAft>
                <a:spcPts val="0"/>
              </a:spcAft>
              <a:buClr>
                <a:srgbClr val="A5A5A5"/>
              </a:buClr>
              <a:buSzPts val="2333"/>
              <a:buFont typeface="Arial"/>
              <a:buNone/>
              <a:defRPr sz="3000" b="0" i="0" u="none" strike="noStrike" cap="none">
                <a:solidFill>
                  <a:srgbClr val="BFBFBF"/>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2000" b="0" i="0" u="none" strike="noStrike" cap="none">
                <a:solidFill>
                  <a:schemeClr val="lt1"/>
                </a:solidFill>
                <a:latin typeface="Arial"/>
                <a:ea typeface="Arial"/>
                <a:cs typeface="Arial"/>
                <a:sym typeface="Arial"/>
              </a:defRPr>
            </a:lvl9pPr>
          </a:lstStyle>
          <a:p>
            <a:endParaRPr/>
          </a:p>
        </p:txBody>
      </p:sp>
      <p:sp>
        <p:nvSpPr>
          <p:cNvPr id="22" name="Google Shape;22;p2"/>
          <p:cNvSpPr txBox="1">
            <a:spLocks noGrp="1"/>
          </p:cNvSpPr>
          <p:nvPr>
            <p:ph type="body" idx="2"/>
          </p:nvPr>
        </p:nvSpPr>
        <p:spPr>
          <a:xfrm>
            <a:off x="952500" y="5039360"/>
            <a:ext cx="10668000" cy="11379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3" name="Google Shape;23;p2"/>
          <p:cNvSpPr txBox="1">
            <a:spLocks noGrp="1"/>
          </p:cNvSpPr>
          <p:nvPr>
            <p:ph type="body" idx="3"/>
          </p:nvPr>
        </p:nvSpPr>
        <p:spPr>
          <a:xfrm>
            <a:off x="952500" y="6323584"/>
            <a:ext cx="10668000" cy="2429100"/>
          </a:xfrm>
          <a:prstGeom prst="rect">
            <a:avLst/>
          </a:prstGeom>
          <a:solidFill>
            <a:srgbClr val="E7E7E7"/>
          </a:solidFill>
          <a:ln>
            <a:noFill/>
          </a:ln>
        </p:spPr>
        <p:txBody>
          <a:bodyPr spcFirstLastPara="1" wrap="square" lIns="91425" tIns="91425" rIns="91425" bIns="91425" anchor="ctr" anchorCtr="0">
            <a:noAutofit/>
          </a:bodyPr>
          <a:lstStyle>
            <a:lvl1pPr marL="457200" marR="0" lvl="0" indent="-228600" algn="l" rtl="0">
              <a:lnSpc>
                <a:spcPct val="100000"/>
              </a:lnSpc>
              <a:spcBef>
                <a:spcPts val="1000"/>
              </a:spcBef>
              <a:spcAft>
                <a:spcPts val="0"/>
              </a:spcAft>
              <a:buClr>
                <a:srgbClr val="A5A5A5"/>
              </a:buClr>
              <a:buSzPts val="2333"/>
              <a:buFont typeface="Arial"/>
              <a:buNone/>
              <a:defRPr sz="3666" b="0" i="0" u="none" strike="noStrike" cap="none">
                <a:solidFill>
                  <a:schemeClr val="dk1"/>
                </a:solidFill>
                <a:latin typeface="Arial"/>
                <a:ea typeface="Arial"/>
                <a:cs typeface="Arial"/>
                <a:sym typeface="Arial"/>
              </a:defRPr>
            </a:lvl1pPr>
            <a:lvl2pPr marL="914400" marR="0" lvl="1" indent="-461454" algn="l" rtl="0">
              <a:lnSpc>
                <a:spcPct val="100000"/>
              </a:lnSpc>
              <a:spcBef>
                <a:spcPts val="1000"/>
              </a:spcBef>
              <a:spcAft>
                <a:spcPts val="0"/>
              </a:spcAft>
              <a:buClr>
                <a:srgbClr val="A5A5A5"/>
              </a:buClr>
              <a:buSzPts val="3667"/>
              <a:buFont typeface="Arial"/>
              <a:buChar char="•"/>
              <a:defRPr sz="3666" b="0" i="0" u="none" strike="noStrike" cap="none">
                <a:solidFill>
                  <a:schemeClr val="dk1"/>
                </a:solidFill>
                <a:latin typeface="Arial"/>
                <a:ea typeface="Arial"/>
                <a:cs typeface="Arial"/>
                <a:sym typeface="Arial"/>
              </a:defRPr>
            </a:lvl2pPr>
            <a:lvl3pPr marL="1371600" marR="0" lvl="2" indent="-461454" algn="l" rtl="0">
              <a:lnSpc>
                <a:spcPct val="100000"/>
              </a:lnSpc>
              <a:spcBef>
                <a:spcPts val="1000"/>
              </a:spcBef>
              <a:spcAft>
                <a:spcPts val="0"/>
              </a:spcAft>
              <a:buClr>
                <a:srgbClr val="A5A5A5"/>
              </a:buClr>
              <a:buSzPts val="3667"/>
              <a:buFont typeface="Arial"/>
              <a:buChar char="•"/>
              <a:defRPr sz="3666" b="0" i="0" u="none" strike="noStrike" cap="none">
                <a:solidFill>
                  <a:schemeClr val="dk1"/>
                </a:solidFill>
                <a:latin typeface="Arial"/>
                <a:ea typeface="Arial"/>
                <a:cs typeface="Arial"/>
                <a:sym typeface="Arial"/>
              </a:defRPr>
            </a:lvl3pPr>
            <a:lvl4pPr marL="1828800" marR="0" lvl="3"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4pPr>
            <a:lvl5pPr marL="2286000" marR="0" lvl="4"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5pPr>
            <a:lvl6pPr marL="2743200" marR="0" lvl="5"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6pPr>
            <a:lvl7pPr marL="3200400" marR="0" lvl="6"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7pPr>
            <a:lvl8pPr marL="3657600" marR="0" lvl="7"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8pPr>
            <a:lvl9pPr marL="4114800" marR="0" lvl="8" indent="-228600" algn="l" rtl="0">
              <a:lnSpc>
                <a:spcPct val="100000"/>
              </a:lnSpc>
              <a:spcBef>
                <a:spcPts val="1000"/>
              </a:spcBef>
              <a:spcAft>
                <a:spcPts val="0"/>
              </a:spcAft>
              <a:buClr>
                <a:srgbClr val="A5A5A5"/>
              </a:buClr>
              <a:buSzPts val="2000"/>
              <a:buFont typeface="Arial"/>
              <a:buNone/>
              <a:defRPr sz="3666" b="0" i="0" u="none" strike="noStrike" cap="none">
                <a:solidFill>
                  <a:schemeClr val="dk1"/>
                </a:solidFill>
                <a:latin typeface="Arial"/>
                <a:ea typeface="Arial"/>
                <a:cs typeface="Arial"/>
                <a:sym typeface="Arial"/>
              </a:defRPr>
            </a:lvl9pPr>
          </a:lstStyle>
          <a:p>
            <a:endParaRPr/>
          </a:p>
        </p:txBody>
      </p:sp>
      <p:sp>
        <p:nvSpPr>
          <p:cNvPr id="24" name="Google Shape;24;p2"/>
          <p:cNvSpPr txBox="1">
            <a:spLocks noGrp="1"/>
          </p:cNvSpPr>
          <p:nvPr>
            <p:ph type="body" idx="4"/>
          </p:nvPr>
        </p:nvSpPr>
        <p:spPr>
          <a:xfrm>
            <a:off x="952500" y="9330944"/>
            <a:ext cx="10668000" cy="11379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5" name="Google Shape;25;p2"/>
          <p:cNvSpPr txBox="1">
            <a:spLocks noGrp="1"/>
          </p:cNvSpPr>
          <p:nvPr>
            <p:ph type="body" idx="5"/>
          </p:nvPr>
        </p:nvSpPr>
        <p:spPr>
          <a:xfrm>
            <a:off x="952500" y="10550144"/>
            <a:ext cx="10668000" cy="24957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26" name="Google Shape;26;p2"/>
          <p:cNvSpPr txBox="1">
            <a:spLocks noGrp="1"/>
          </p:cNvSpPr>
          <p:nvPr>
            <p:ph type="body" idx="6"/>
          </p:nvPr>
        </p:nvSpPr>
        <p:spPr>
          <a:xfrm>
            <a:off x="952500" y="1328928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7" name="Google Shape;27;p2"/>
          <p:cNvSpPr txBox="1">
            <a:spLocks noGrp="1"/>
          </p:cNvSpPr>
          <p:nvPr>
            <p:ph type="body" idx="7"/>
          </p:nvPr>
        </p:nvSpPr>
        <p:spPr>
          <a:xfrm>
            <a:off x="952500" y="14614145"/>
            <a:ext cx="10668000" cy="53577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28" name="Google Shape;28;p2"/>
          <p:cNvSpPr txBox="1">
            <a:spLocks noGrp="1"/>
          </p:cNvSpPr>
          <p:nvPr>
            <p:ph type="body" idx="8"/>
          </p:nvPr>
        </p:nvSpPr>
        <p:spPr>
          <a:xfrm>
            <a:off x="952500" y="2034438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29" name="Google Shape;29;p2"/>
          <p:cNvSpPr txBox="1">
            <a:spLocks noGrp="1"/>
          </p:cNvSpPr>
          <p:nvPr>
            <p:ph type="body" idx="9"/>
          </p:nvPr>
        </p:nvSpPr>
        <p:spPr>
          <a:xfrm>
            <a:off x="952500" y="21628608"/>
            <a:ext cx="10668000" cy="64860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0" name="Google Shape;30;p2"/>
          <p:cNvSpPr txBox="1">
            <a:spLocks noGrp="1"/>
          </p:cNvSpPr>
          <p:nvPr>
            <p:ph type="body" idx="13"/>
          </p:nvPr>
        </p:nvSpPr>
        <p:spPr>
          <a:xfrm>
            <a:off x="12954000" y="503936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1" name="Google Shape;31;p2"/>
          <p:cNvSpPr txBox="1">
            <a:spLocks noGrp="1"/>
          </p:cNvSpPr>
          <p:nvPr>
            <p:ph type="body" idx="14"/>
          </p:nvPr>
        </p:nvSpPr>
        <p:spPr>
          <a:xfrm>
            <a:off x="12954000" y="6323584"/>
            <a:ext cx="10668000" cy="60405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2" name="Google Shape;32;p2"/>
          <p:cNvSpPr txBox="1">
            <a:spLocks noGrp="1"/>
          </p:cNvSpPr>
          <p:nvPr>
            <p:ph type="body" idx="15"/>
          </p:nvPr>
        </p:nvSpPr>
        <p:spPr>
          <a:xfrm>
            <a:off x="12954000" y="12736576"/>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3" name="Google Shape;33;p2"/>
          <p:cNvSpPr txBox="1">
            <a:spLocks noGrp="1"/>
          </p:cNvSpPr>
          <p:nvPr>
            <p:ph type="body" idx="16"/>
          </p:nvPr>
        </p:nvSpPr>
        <p:spPr>
          <a:xfrm>
            <a:off x="12954000" y="14020800"/>
            <a:ext cx="10668000" cy="59511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4" name="Google Shape;34;p2"/>
          <p:cNvSpPr txBox="1">
            <a:spLocks noGrp="1"/>
          </p:cNvSpPr>
          <p:nvPr>
            <p:ph type="body" idx="17"/>
          </p:nvPr>
        </p:nvSpPr>
        <p:spPr>
          <a:xfrm>
            <a:off x="12954000" y="2034438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5" name="Google Shape;35;p2"/>
          <p:cNvSpPr txBox="1">
            <a:spLocks noGrp="1"/>
          </p:cNvSpPr>
          <p:nvPr>
            <p:ph type="body" idx="18"/>
          </p:nvPr>
        </p:nvSpPr>
        <p:spPr>
          <a:xfrm>
            <a:off x="12954000" y="21628608"/>
            <a:ext cx="10668000" cy="64860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6" name="Google Shape;36;p2"/>
          <p:cNvSpPr txBox="1">
            <a:spLocks noGrp="1"/>
          </p:cNvSpPr>
          <p:nvPr>
            <p:ph type="body" idx="19"/>
          </p:nvPr>
        </p:nvSpPr>
        <p:spPr>
          <a:xfrm>
            <a:off x="24917400" y="5039360"/>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37" name="Google Shape;37;p2"/>
          <p:cNvSpPr txBox="1">
            <a:spLocks noGrp="1"/>
          </p:cNvSpPr>
          <p:nvPr>
            <p:ph type="body" idx="20"/>
          </p:nvPr>
        </p:nvSpPr>
        <p:spPr>
          <a:xfrm>
            <a:off x="24917400" y="6323584"/>
            <a:ext cx="10668000" cy="65025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8" name="Google Shape;38;p2"/>
          <p:cNvSpPr txBox="1">
            <a:spLocks noGrp="1"/>
          </p:cNvSpPr>
          <p:nvPr>
            <p:ph type="body" idx="21"/>
          </p:nvPr>
        </p:nvSpPr>
        <p:spPr>
          <a:xfrm>
            <a:off x="24917400" y="13257630"/>
            <a:ext cx="10668000" cy="40344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39" name="Google Shape;39;p2"/>
          <p:cNvSpPr txBox="1">
            <a:spLocks noGrp="1"/>
          </p:cNvSpPr>
          <p:nvPr>
            <p:ph type="body" idx="22"/>
          </p:nvPr>
        </p:nvSpPr>
        <p:spPr>
          <a:xfrm>
            <a:off x="24917400" y="17571197"/>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40" name="Google Shape;40;p2"/>
          <p:cNvSpPr txBox="1">
            <a:spLocks noGrp="1"/>
          </p:cNvSpPr>
          <p:nvPr>
            <p:ph type="body" idx="23"/>
          </p:nvPr>
        </p:nvSpPr>
        <p:spPr>
          <a:xfrm>
            <a:off x="24917400" y="18855420"/>
            <a:ext cx="10668000" cy="38619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41" name="Google Shape;41;p2"/>
          <p:cNvSpPr txBox="1">
            <a:spLocks noGrp="1"/>
          </p:cNvSpPr>
          <p:nvPr>
            <p:ph type="body" idx="24"/>
          </p:nvPr>
        </p:nvSpPr>
        <p:spPr>
          <a:xfrm>
            <a:off x="24917400" y="22864063"/>
            <a:ext cx="10668000" cy="1083600"/>
          </a:xfrm>
          <a:prstGeom prst="rect">
            <a:avLst/>
          </a:prstGeom>
          <a:gradFill>
            <a:gsLst>
              <a:gs pos="0">
                <a:srgbClr val="595959"/>
              </a:gs>
              <a:gs pos="90000">
                <a:srgbClr val="595959"/>
              </a:gs>
              <a:gs pos="91000">
                <a:schemeClr val="accent1"/>
              </a:gs>
              <a:gs pos="100000">
                <a:schemeClr val="accent1"/>
              </a:gs>
            </a:gsLst>
            <a:lin ang="5400000" scaled="0"/>
          </a:gradFill>
          <a:ln>
            <a:noFill/>
          </a:ln>
        </p:spPr>
        <p:txBody>
          <a:bodyPr spcFirstLastPara="1" wrap="square" lIns="91425" tIns="91425" rIns="91425" bIns="91425" anchor="ctr" anchorCtr="0">
            <a:noAutofit/>
          </a:bodyPr>
          <a:lstStyle>
            <a:lvl1pPr marL="457200" marR="0" lvl="0" indent="-228600" algn="ctr" rtl="0">
              <a:lnSpc>
                <a:spcPct val="100000"/>
              </a:lnSpc>
              <a:spcBef>
                <a:spcPts val="0"/>
              </a:spcBef>
              <a:spcAft>
                <a:spcPts val="0"/>
              </a:spcAft>
              <a:buClr>
                <a:srgbClr val="A5A5A5"/>
              </a:buClr>
              <a:buSzPts val="2333"/>
              <a:buFont typeface="Arial"/>
              <a:buNone/>
              <a:defRPr sz="4500" b="0" i="0" u="none" strike="noStrike" cap="none">
                <a:solidFill>
                  <a:schemeClr val="lt1"/>
                </a:solidFill>
                <a:latin typeface="Arial"/>
                <a:ea typeface="Arial"/>
                <a:cs typeface="Arial"/>
                <a:sym typeface="Arial"/>
              </a:defRPr>
            </a:lvl1pPr>
            <a:lvl2pPr marL="914400" marR="0" lvl="1"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2pPr>
            <a:lvl3pPr marL="1371600" marR="0" lvl="2"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3pPr>
            <a:lvl4pPr marL="1828800" marR="0" lvl="3"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4pPr>
            <a:lvl5pPr marL="2286000" marR="0" lvl="4"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5pPr>
            <a:lvl6pPr marL="2743200" marR="0" lvl="5"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6pPr>
            <a:lvl7pPr marL="3200400" marR="0" lvl="6"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7pPr>
            <a:lvl8pPr marL="3657600" marR="0" lvl="7"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8pPr>
            <a:lvl9pPr marL="4114800" marR="0" lvl="8" indent="-228600" algn="l" rtl="0">
              <a:lnSpc>
                <a:spcPct val="100000"/>
              </a:lnSpc>
              <a:spcBef>
                <a:spcPts val="0"/>
              </a:spcBef>
              <a:spcAft>
                <a:spcPts val="0"/>
              </a:spcAft>
              <a:buClr>
                <a:srgbClr val="A5A5A5"/>
              </a:buClr>
              <a:buSzPts val="2000"/>
              <a:buFont typeface="Arial"/>
              <a:buNone/>
              <a:defRPr sz="5000" b="0" i="0" u="none" strike="noStrike" cap="none">
                <a:solidFill>
                  <a:schemeClr val="lt1"/>
                </a:solidFill>
                <a:latin typeface="Arial"/>
                <a:ea typeface="Arial"/>
                <a:cs typeface="Arial"/>
                <a:sym typeface="Arial"/>
              </a:defRPr>
            </a:lvl9pPr>
          </a:lstStyle>
          <a:p>
            <a:endParaRPr/>
          </a:p>
        </p:txBody>
      </p:sp>
      <p:sp>
        <p:nvSpPr>
          <p:cNvPr id="42" name="Google Shape;42;p2"/>
          <p:cNvSpPr txBox="1">
            <a:spLocks noGrp="1"/>
          </p:cNvSpPr>
          <p:nvPr>
            <p:ph type="body" idx="25"/>
          </p:nvPr>
        </p:nvSpPr>
        <p:spPr>
          <a:xfrm>
            <a:off x="24917400" y="24148288"/>
            <a:ext cx="10668000" cy="3966600"/>
          </a:xfrm>
          <a:prstGeom prst="rect">
            <a:avLst/>
          </a:prstGeom>
          <a:noFill/>
          <a:ln>
            <a:noFill/>
          </a:ln>
        </p:spPr>
        <p:txBody>
          <a:bodyPr spcFirstLastPara="1" wrap="square" lIns="91425" tIns="91425" rIns="91425" bIns="91425" anchor="t" anchorCtr="0">
            <a:noAutofit/>
          </a:bodyPr>
          <a:lstStyle>
            <a:lvl1pPr marL="457200" marR="0" lvl="0" indent="-397954" algn="l" rtl="0">
              <a:lnSpc>
                <a:spcPct val="100000"/>
              </a:lnSpc>
              <a:spcBef>
                <a:spcPts val="1000"/>
              </a:spcBef>
              <a:spcAft>
                <a:spcPts val="0"/>
              </a:spcAft>
              <a:buClr>
                <a:srgbClr val="A5A5A5"/>
              </a:buClr>
              <a:buSzPts val="2667"/>
              <a:buFont typeface="Arial"/>
              <a:buChar char="•"/>
              <a:defRPr sz="2667" b="0" i="0" u="none" strike="noStrike" cap="none">
                <a:solidFill>
                  <a:schemeClr val="dk1"/>
                </a:solidFill>
                <a:latin typeface="Arial"/>
                <a:ea typeface="Arial"/>
                <a:cs typeface="Arial"/>
                <a:sym typeface="Arial"/>
              </a:defRPr>
            </a:lvl1pPr>
            <a:lvl2pPr marL="914400" marR="0" lvl="1"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2pPr>
            <a:lvl3pPr marL="1371600" marR="0" lvl="2"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3pPr>
            <a:lvl4pPr marL="1828800" marR="0" lvl="3"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4pPr>
            <a:lvl5pPr marL="2286000" marR="0" lvl="4"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5pPr>
            <a:lvl6pPr marL="2743200" marR="0" lvl="5"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6pPr>
            <a:lvl7pPr marL="3200400" marR="0" lvl="6"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7pPr>
            <a:lvl8pPr marL="3657600" marR="0" lvl="7"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8pPr>
            <a:lvl9pPr marL="4114800" marR="0" lvl="8"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9pPr>
          </a:lstStyle>
          <a:p>
            <a:endParaRPr/>
          </a:p>
        </p:txBody>
      </p:sp>
      <p:sp>
        <p:nvSpPr>
          <p:cNvPr id="43" name="Google Shape;43;p2"/>
          <p:cNvSpPr txBox="1">
            <a:spLocks noGrp="1"/>
          </p:cNvSpPr>
          <p:nvPr>
            <p:ph type="dt" idx="10"/>
          </p:nvPr>
        </p:nvSpPr>
        <p:spPr>
          <a:xfrm>
            <a:off x="952500" y="28546397"/>
            <a:ext cx="8229600" cy="4065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4" name="Google Shape;44;p2"/>
          <p:cNvSpPr txBox="1">
            <a:spLocks noGrp="1"/>
          </p:cNvSpPr>
          <p:nvPr>
            <p:ph type="ftr" idx="11"/>
          </p:nvPr>
        </p:nvSpPr>
        <p:spPr>
          <a:xfrm>
            <a:off x="9182100" y="28546397"/>
            <a:ext cx="18211800" cy="4065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45" name="Google Shape;45;p2"/>
          <p:cNvSpPr txBox="1">
            <a:spLocks noGrp="1"/>
          </p:cNvSpPr>
          <p:nvPr>
            <p:ph type="sldNum" idx="12"/>
          </p:nvPr>
        </p:nvSpPr>
        <p:spPr>
          <a:xfrm>
            <a:off x="27393900" y="28546397"/>
            <a:ext cx="8229600" cy="4065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333" b="0" i="0" u="none" strike="noStrike" cap="none">
                <a:solidFill>
                  <a:srgbClr val="888888"/>
                </a:solidFill>
                <a:latin typeface="Arial"/>
                <a:ea typeface="Arial"/>
                <a:cs typeface="Arial"/>
                <a:sym typeface="Arial"/>
              </a:defRPr>
            </a:lvl1pPr>
            <a:lvl2pPr marL="0" marR="0" lvl="1" indent="0" algn="r" rtl="0">
              <a:spcBef>
                <a:spcPts val="0"/>
              </a:spcBef>
              <a:buNone/>
              <a:defRPr sz="1333" b="0" i="0" u="none" strike="noStrike" cap="none">
                <a:solidFill>
                  <a:srgbClr val="888888"/>
                </a:solidFill>
                <a:latin typeface="Arial"/>
                <a:ea typeface="Arial"/>
                <a:cs typeface="Arial"/>
                <a:sym typeface="Arial"/>
              </a:defRPr>
            </a:lvl2pPr>
            <a:lvl3pPr marL="0" marR="0" lvl="2" indent="0" algn="r" rtl="0">
              <a:spcBef>
                <a:spcPts val="0"/>
              </a:spcBef>
              <a:buNone/>
              <a:defRPr sz="1333" b="0" i="0" u="none" strike="noStrike" cap="none">
                <a:solidFill>
                  <a:srgbClr val="888888"/>
                </a:solidFill>
                <a:latin typeface="Arial"/>
                <a:ea typeface="Arial"/>
                <a:cs typeface="Arial"/>
                <a:sym typeface="Arial"/>
              </a:defRPr>
            </a:lvl3pPr>
            <a:lvl4pPr marL="0" marR="0" lvl="3" indent="0" algn="r" rtl="0">
              <a:spcBef>
                <a:spcPts val="0"/>
              </a:spcBef>
              <a:buNone/>
              <a:defRPr sz="1333" b="0" i="0" u="none" strike="noStrike" cap="none">
                <a:solidFill>
                  <a:srgbClr val="888888"/>
                </a:solidFill>
                <a:latin typeface="Arial"/>
                <a:ea typeface="Arial"/>
                <a:cs typeface="Arial"/>
                <a:sym typeface="Arial"/>
              </a:defRPr>
            </a:lvl4pPr>
            <a:lvl5pPr marL="0" marR="0" lvl="4" indent="0" algn="r" rtl="0">
              <a:spcBef>
                <a:spcPts val="0"/>
              </a:spcBef>
              <a:buNone/>
              <a:defRPr sz="1333" b="0" i="0" u="none" strike="noStrike" cap="none">
                <a:solidFill>
                  <a:srgbClr val="888888"/>
                </a:solidFill>
                <a:latin typeface="Arial"/>
                <a:ea typeface="Arial"/>
                <a:cs typeface="Arial"/>
                <a:sym typeface="Arial"/>
              </a:defRPr>
            </a:lvl5pPr>
            <a:lvl6pPr marL="0" marR="0" lvl="5" indent="0" algn="r" rtl="0">
              <a:spcBef>
                <a:spcPts val="0"/>
              </a:spcBef>
              <a:buNone/>
              <a:defRPr sz="1333" b="0" i="0" u="none" strike="noStrike" cap="none">
                <a:solidFill>
                  <a:srgbClr val="888888"/>
                </a:solidFill>
                <a:latin typeface="Arial"/>
                <a:ea typeface="Arial"/>
                <a:cs typeface="Arial"/>
                <a:sym typeface="Arial"/>
              </a:defRPr>
            </a:lvl6pPr>
            <a:lvl7pPr marL="0" marR="0" lvl="6" indent="0" algn="r" rtl="0">
              <a:spcBef>
                <a:spcPts val="0"/>
              </a:spcBef>
              <a:buNone/>
              <a:defRPr sz="1333" b="0" i="0" u="none" strike="noStrike" cap="none">
                <a:solidFill>
                  <a:srgbClr val="888888"/>
                </a:solidFill>
                <a:latin typeface="Arial"/>
                <a:ea typeface="Arial"/>
                <a:cs typeface="Arial"/>
                <a:sym typeface="Arial"/>
              </a:defRPr>
            </a:lvl7pPr>
            <a:lvl8pPr marL="0" marR="0" lvl="7" indent="0" algn="r" rtl="0">
              <a:spcBef>
                <a:spcPts val="0"/>
              </a:spcBef>
              <a:buNone/>
              <a:defRPr sz="1333" b="0" i="0" u="none" strike="noStrike" cap="none">
                <a:solidFill>
                  <a:srgbClr val="888888"/>
                </a:solidFill>
                <a:latin typeface="Arial"/>
                <a:ea typeface="Arial"/>
                <a:cs typeface="Arial"/>
                <a:sym typeface="Arial"/>
              </a:defRPr>
            </a:lvl8pPr>
            <a:lvl9pPr marL="0" marR="0" lvl="8" indent="0" algn="r" rtl="0">
              <a:spcBef>
                <a:spcPts val="0"/>
              </a:spcBef>
              <a:buNone/>
              <a:defRPr sz="1333"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46" name="Google Shape;46;p2"/>
          <p:cNvSpPr>
            <a:spLocks noGrp="1"/>
          </p:cNvSpPr>
          <p:nvPr>
            <p:ph type="pic" idx="26"/>
          </p:nvPr>
        </p:nvSpPr>
        <p:spPr>
          <a:xfrm>
            <a:off x="26892250" y="0"/>
            <a:ext cx="9683700" cy="3415500"/>
          </a:xfrm>
          <a:prstGeom prst="rect">
            <a:avLst/>
          </a:prstGeom>
          <a:noFill/>
          <a:ln>
            <a:noFill/>
          </a:ln>
        </p:spPr>
        <p:txBody>
          <a:bodyPr spcFirstLastPara="1" wrap="square" lIns="91425" tIns="91425" rIns="91425" bIns="91425" anchor="t" anchorCtr="0">
            <a:noAutofit/>
          </a:bodyPr>
          <a:lstStyle>
            <a:lvl1pPr marL="0" marR="0" lvl="0" indent="0" algn="ctr" rtl="0">
              <a:lnSpc>
                <a:spcPct val="100000"/>
              </a:lnSpc>
              <a:spcBef>
                <a:spcPts val="1000"/>
              </a:spcBef>
              <a:spcAft>
                <a:spcPts val="0"/>
              </a:spcAft>
              <a:buClr>
                <a:srgbClr val="A5A5A5"/>
              </a:buClr>
              <a:buSzPts val="1400"/>
              <a:buFont typeface="Arial"/>
              <a:buNone/>
              <a:defRPr sz="2333" b="0" i="0" u="none" strike="noStrike" cap="none">
                <a:solidFill>
                  <a:schemeClr val="lt1"/>
                </a:solidFill>
                <a:latin typeface="Arial"/>
                <a:ea typeface="Arial"/>
                <a:cs typeface="Arial"/>
                <a:sym typeface="Arial"/>
              </a:defRPr>
            </a:lvl1pPr>
            <a:lvl2pPr marL="914363" marR="0" lvl="1"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2pPr>
            <a:lvl3pPr marL="914363" marR="0" lvl="2"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3pPr>
            <a:lvl4pPr marL="914363" marR="0" lvl="3"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4pPr>
            <a:lvl5pPr marL="914363" marR="0" lvl="4"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5pPr>
            <a:lvl6pPr marL="914363" marR="0" lvl="5"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6pPr>
            <a:lvl7pPr marL="914363" marR="0" lvl="6"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7pPr>
            <a:lvl8pPr marL="914363" marR="0" lvl="7"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8pPr>
            <a:lvl9pPr marL="914363" marR="0" lvl="8" indent="-393663"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0"/>
            <a:ext cx="36576000" cy="44703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040" b="0" i="0" u="none" strike="noStrike" cap="none">
              <a:solidFill>
                <a:schemeClr val="lt1"/>
              </a:solidFill>
              <a:latin typeface="Arial"/>
              <a:ea typeface="Arial"/>
              <a:cs typeface="Arial"/>
              <a:sym typeface="Arial"/>
            </a:endParaRPr>
          </a:p>
        </p:txBody>
      </p:sp>
      <p:sp>
        <p:nvSpPr>
          <p:cNvPr id="11" name="Google Shape;11;p1"/>
          <p:cNvSpPr txBox="1">
            <a:spLocks noGrp="1"/>
          </p:cNvSpPr>
          <p:nvPr>
            <p:ph type="title"/>
          </p:nvPr>
        </p:nvSpPr>
        <p:spPr>
          <a:xfrm>
            <a:off x="965200" y="609653"/>
            <a:ext cx="25146000" cy="2641500"/>
          </a:xfrm>
          <a:prstGeom prst="rect">
            <a:avLst/>
          </a:prstGeom>
          <a:noFill/>
          <a:ln>
            <a:noFill/>
          </a:ln>
        </p:spPr>
        <p:txBody>
          <a:bodyPr spcFirstLastPara="1" wrap="square" lIns="91425" tIns="91425" rIns="91425" bIns="91425" anchor="b" anchorCtr="0">
            <a:noAutofit/>
          </a:bodyPr>
          <a:lstStyle>
            <a:lvl1pPr marL="0" marR="0" lvl="0" indent="0" algn="l" rtl="0">
              <a:lnSpc>
                <a:spcPct val="90000"/>
              </a:lnSpc>
              <a:spcBef>
                <a:spcPts val="0"/>
              </a:spcBef>
              <a:spcAft>
                <a:spcPts val="0"/>
              </a:spcAft>
              <a:buClr>
                <a:schemeClr val="lt1"/>
              </a:buClr>
              <a:buSzPts val="1400"/>
              <a:buFont typeface="Arial"/>
              <a:buNone/>
              <a:defRPr sz="9583" b="0" i="0" u="none" strike="noStrike" cap="none">
                <a:solidFill>
                  <a:schemeClr val="lt1"/>
                </a:solidFill>
                <a:latin typeface="Arial"/>
                <a:ea typeface="Arial"/>
                <a:cs typeface="Arial"/>
                <a:sym typeface="Arial"/>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965200" y="5350933"/>
            <a:ext cx="34658400" cy="21004200"/>
          </a:xfrm>
          <a:prstGeom prst="rect">
            <a:avLst/>
          </a:prstGeom>
          <a:noFill/>
          <a:ln>
            <a:noFill/>
          </a:ln>
        </p:spPr>
        <p:txBody>
          <a:bodyPr spcFirstLastPara="1" wrap="square" lIns="91425" tIns="91425" rIns="91425" bIns="91425" anchor="t" anchorCtr="0">
            <a:noAutofit/>
          </a:bodyPr>
          <a:lstStyle>
            <a:lvl1pPr marL="457200" marR="0" lvl="0" indent="-376745" algn="l" rtl="0">
              <a:lnSpc>
                <a:spcPct val="100000"/>
              </a:lnSpc>
              <a:spcBef>
                <a:spcPts val="1000"/>
              </a:spcBef>
              <a:spcAft>
                <a:spcPts val="0"/>
              </a:spcAft>
              <a:buClr>
                <a:srgbClr val="A5A5A5"/>
              </a:buClr>
              <a:buSzPts val="2333"/>
              <a:buFont typeface="Arial"/>
              <a:buChar char="•"/>
              <a:defRPr sz="2333" b="0" i="0" u="none" strike="noStrike" cap="none">
                <a:solidFill>
                  <a:schemeClr val="dk1"/>
                </a:solidFill>
                <a:latin typeface="Arial"/>
                <a:ea typeface="Arial"/>
                <a:cs typeface="Arial"/>
                <a:sym typeface="Arial"/>
              </a:defRPr>
            </a:lvl1pPr>
            <a:lvl2pPr marL="914400" marR="0" lvl="1"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1000"/>
              </a:spcBef>
              <a:spcAft>
                <a:spcPts val="0"/>
              </a:spcAft>
              <a:buClr>
                <a:srgbClr val="A5A5A5"/>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dt" idx="10"/>
          </p:nvPr>
        </p:nvSpPr>
        <p:spPr>
          <a:xfrm>
            <a:off x="952500" y="28546397"/>
            <a:ext cx="8229600" cy="406500"/>
          </a:xfrm>
          <a:prstGeom prst="rect">
            <a:avLst/>
          </a:prstGeom>
          <a:noFill/>
          <a:ln>
            <a:noFill/>
          </a:ln>
        </p:spPr>
        <p:txBody>
          <a:bodyPr spcFirstLastPara="1" wrap="square" lIns="91425" tIns="91425" rIns="91425" bIns="91425" anchor="ctr" anchorCtr="0">
            <a:noAutofit/>
          </a:bodyPr>
          <a:lstStyle>
            <a:lvl1pPr marL="0" marR="0" lvl="0" indent="0" algn="l"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ftr" idx="11"/>
          </p:nvPr>
        </p:nvSpPr>
        <p:spPr>
          <a:xfrm>
            <a:off x="9182100" y="28546397"/>
            <a:ext cx="18211800" cy="4065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SzPts val="1400"/>
              <a:buNone/>
              <a:defRPr sz="1333" b="0" i="0" u="none" strike="noStrike" cap="none">
                <a:solidFill>
                  <a:srgbClr val="888888"/>
                </a:solidFill>
                <a:latin typeface="Arial"/>
                <a:ea typeface="Arial"/>
                <a:cs typeface="Arial"/>
                <a:sym typeface="Arial"/>
              </a:defRPr>
            </a:lvl1pPr>
            <a:lvl2pPr marL="1536130" marR="0" lvl="1" indent="-12129" algn="l" rtl="0">
              <a:spcBef>
                <a:spcPts val="0"/>
              </a:spcBef>
              <a:spcAft>
                <a:spcPts val="0"/>
              </a:spcAft>
              <a:buSzPts val="1400"/>
              <a:buNone/>
              <a:defRPr sz="6048" b="0" i="0" u="none" strike="noStrike" cap="none">
                <a:solidFill>
                  <a:schemeClr val="dk1"/>
                </a:solidFill>
                <a:latin typeface="Arial"/>
                <a:ea typeface="Arial"/>
                <a:cs typeface="Arial"/>
                <a:sym typeface="Arial"/>
              </a:defRPr>
            </a:lvl2pPr>
            <a:lvl3pPr marL="3072261" marR="0" lvl="2" indent="-11560" algn="l" rtl="0">
              <a:spcBef>
                <a:spcPts val="0"/>
              </a:spcBef>
              <a:spcAft>
                <a:spcPts val="0"/>
              </a:spcAft>
              <a:buSzPts val="1400"/>
              <a:buNone/>
              <a:defRPr sz="6048" b="0" i="0" u="none" strike="noStrike" cap="none">
                <a:solidFill>
                  <a:schemeClr val="dk1"/>
                </a:solidFill>
                <a:latin typeface="Arial"/>
                <a:ea typeface="Arial"/>
                <a:cs typeface="Arial"/>
                <a:sym typeface="Arial"/>
              </a:defRPr>
            </a:lvl3pPr>
            <a:lvl4pPr marL="4608391" marR="0" lvl="3" indent="-10991" algn="l" rtl="0">
              <a:spcBef>
                <a:spcPts val="0"/>
              </a:spcBef>
              <a:spcAft>
                <a:spcPts val="0"/>
              </a:spcAft>
              <a:buSzPts val="1400"/>
              <a:buNone/>
              <a:defRPr sz="6048" b="0" i="0" u="none" strike="noStrike" cap="none">
                <a:solidFill>
                  <a:schemeClr val="dk1"/>
                </a:solidFill>
                <a:latin typeface="Arial"/>
                <a:ea typeface="Arial"/>
                <a:cs typeface="Arial"/>
                <a:sym typeface="Arial"/>
              </a:defRPr>
            </a:lvl4pPr>
            <a:lvl5pPr marL="6144523" marR="0" lvl="4" indent="-10423" algn="l" rtl="0">
              <a:spcBef>
                <a:spcPts val="0"/>
              </a:spcBef>
              <a:spcAft>
                <a:spcPts val="0"/>
              </a:spcAft>
              <a:buSzPts val="1400"/>
              <a:buNone/>
              <a:defRPr sz="6048" b="0" i="0" u="none" strike="noStrike" cap="none">
                <a:solidFill>
                  <a:schemeClr val="dk1"/>
                </a:solidFill>
                <a:latin typeface="Arial"/>
                <a:ea typeface="Arial"/>
                <a:cs typeface="Arial"/>
                <a:sym typeface="Arial"/>
              </a:defRPr>
            </a:lvl5pPr>
            <a:lvl6pPr marL="7680653" marR="0" lvl="5" indent="-9852" algn="l" rtl="0">
              <a:spcBef>
                <a:spcPts val="0"/>
              </a:spcBef>
              <a:spcAft>
                <a:spcPts val="0"/>
              </a:spcAft>
              <a:buSzPts val="1400"/>
              <a:buNone/>
              <a:defRPr sz="6048" b="0" i="0" u="none" strike="noStrike" cap="none">
                <a:solidFill>
                  <a:schemeClr val="dk1"/>
                </a:solidFill>
                <a:latin typeface="Arial"/>
                <a:ea typeface="Arial"/>
                <a:cs typeface="Arial"/>
                <a:sym typeface="Arial"/>
              </a:defRPr>
            </a:lvl6pPr>
            <a:lvl7pPr marL="9216783" marR="0" lvl="6" indent="-9283" algn="l" rtl="0">
              <a:spcBef>
                <a:spcPts val="0"/>
              </a:spcBef>
              <a:spcAft>
                <a:spcPts val="0"/>
              </a:spcAft>
              <a:buSzPts val="1400"/>
              <a:buNone/>
              <a:defRPr sz="6048" b="0" i="0" u="none" strike="noStrike" cap="none">
                <a:solidFill>
                  <a:schemeClr val="dk1"/>
                </a:solidFill>
                <a:latin typeface="Arial"/>
                <a:ea typeface="Arial"/>
                <a:cs typeface="Arial"/>
                <a:sym typeface="Arial"/>
              </a:defRPr>
            </a:lvl7pPr>
            <a:lvl8pPr marL="10752914" marR="0" lvl="7" indent="-8714" algn="l" rtl="0">
              <a:spcBef>
                <a:spcPts val="0"/>
              </a:spcBef>
              <a:spcAft>
                <a:spcPts val="0"/>
              </a:spcAft>
              <a:buSzPts val="1400"/>
              <a:buNone/>
              <a:defRPr sz="6048" b="0" i="0" u="none" strike="noStrike" cap="none">
                <a:solidFill>
                  <a:schemeClr val="dk1"/>
                </a:solidFill>
                <a:latin typeface="Arial"/>
                <a:ea typeface="Arial"/>
                <a:cs typeface="Arial"/>
                <a:sym typeface="Arial"/>
              </a:defRPr>
            </a:lvl8pPr>
            <a:lvl9pPr marL="12289044" marR="0" lvl="8" indent="-8143" algn="l" rtl="0">
              <a:spcBef>
                <a:spcPts val="0"/>
              </a:spcBef>
              <a:spcAft>
                <a:spcPts val="0"/>
              </a:spcAft>
              <a:buSzPts val="1400"/>
              <a:buNone/>
              <a:defRPr sz="6048" b="0" i="0" u="none" strike="noStrike" cap="none">
                <a:solidFill>
                  <a:schemeClr val="dk1"/>
                </a:solidFill>
                <a:latin typeface="Arial"/>
                <a:ea typeface="Arial"/>
                <a:cs typeface="Arial"/>
                <a:sym typeface="Arial"/>
              </a:defRPr>
            </a:lvl9pPr>
          </a:lstStyle>
          <a:p>
            <a:endParaRPr/>
          </a:p>
        </p:txBody>
      </p:sp>
      <p:sp>
        <p:nvSpPr>
          <p:cNvPr id="15" name="Google Shape;15;p1"/>
          <p:cNvSpPr txBox="1">
            <a:spLocks noGrp="1"/>
          </p:cNvSpPr>
          <p:nvPr>
            <p:ph type="sldNum" idx="12"/>
          </p:nvPr>
        </p:nvSpPr>
        <p:spPr>
          <a:xfrm>
            <a:off x="27393900" y="28546397"/>
            <a:ext cx="8229600" cy="4065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333" b="0" i="0" u="none" strike="noStrike" cap="none">
                <a:solidFill>
                  <a:srgbClr val="888888"/>
                </a:solidFill>
                <a:latin typeface="Arial"/>
                <a:ea typeface="Arial"/>
                <a:cs typeface="Arial"/>
                <a:sym typeface="Arial"/>
              </a:defRPr>
            </a:lvl1pPr>
            <a:lvl2pPr marL="0" marR="0" lvl="1" indent="0" algn="r" rtl="0">
              <a:spcBef>
                <a:spcPts val="0"/>
              </a:spcBef>
              <a:buNone/>
              <a:defRPr sz="1333" b="0" i="0" u="none" strike="noStrike" cap="none">
                <a:solidFill>
                  <a:srgbClr val="888888"/>
                </a:solidFill>
                <a:latin typeface="Arial"/>
                <a:ea typeface="Arial"/>
                <a:cs typeface="Arial"/>
                <a:sym typeface="Arial"/>
              </a:defRPr>
            </a:lvl2pPr>
            <a:lvl3pPr marL="0" marR="0" lvl="2" indent="0" algn="r" rtl="0">
              <a:spcBef>
                <a:spcPts val="0"/>
              </a:spcBef>
              <a:buNone/>
              <a:defRPr sz="1333" b="0" i="0" u="none" strike="noStrike" cap="none">
                <a:solidFill>
                  <a:srgbClr val="888888"/>
                </a:solidFill>
                <a:latin typeface="Arial"/>
                <a:ea typeface="Arial"/>
                <a:cs typeface="Arial"/>
                <a:sym typeface="Arial"/>
              </a:defRPr>
            </a:lvl3pPr>
            <a:lvl4pPr marL="0" marR="0" lvl="3" indent="0" algn="r" rtl="0">
              <a:spcBef>
                <a:spcPts val="0"/>
              </a:spcBef>
              <a:buNone/>
              <a:defRPr sz="1333" b="0" i="0" u="none" strike="noStrike" cap="none">
                <a:solidFill>
                  <a:srgbClr val="888888"/>
                </a:solidFill>
                <a:latin typeface="Arial"/>
                <a:ea typeface="Arial"/>
                <a:cs typeface="Arial"/>
                <a:sym typeface="Arial"/>
              </a:defRPr>
            </a:lvl4pPr>
            <a:lvl5pPr marL="0" marR="0" lvl="4" indent="0" algn="r" rtl="0">
              <a:spcBef>
                <a:spcPts val="0"/>
              </a:spcBef>
              <a:buNone/>
              <a:defRPr sz="1333" b="0" i="0" u="none" strike="noStrike" cap="none">
                <a:solidFill>
                  <a:srgbClr val="888888"/>
                </a:solidFill>
                <a:latin typeface="Arial"/>
                <a:ea typeface="Arial"/>
                <a:cs typeface="Arial"/>
                <a:sym typeface="Arial"/>
              </a:defRPr>
            </a:lvl5pPr>
            <a:lvl6pPr marL="0" marR="0" lvl="5" indent="0" algn="r" rtl="0">
              <a:spcBef>
                <a:spcPts val="0"/>
              </a:spcBef>
              <a:buNone/>
              <a:defRPr sz="1333" b="0" i="0" u="none" strike="noStrike" cap="none">
                <a:solidFill>
                  <a:srgbClr val="888888"/>
                </a:solidFill>
                <a:latin typeface="Arial"/>
                <a:ea typeface="Arial"/>
                <a:cs typeface="Arial"/>
                <a:sym typeface="Arial"/>
              </a:defRPr>
            </a:lvl6pPr>
            <a:lvl7pPr marL="0" marR="0" lvl="6" indent="0" algn="r" rtl="0">
              <a:spcBef>
                <a:spcPts val="0"/>
              </a:spcBef>
              <a:buNone/>
              <a:defRPr sz="1333" b="0" i="0" u="none" strike="noStrike" cap="none">
                <a:solidFill>
                  <a:srgbClr val="888888"/>
                </a:solidFill>
                <a:latin typeface="Arial"/>
                <a:ea typeface="Arial"/>
                <a:cs typeface="Arial"/>
                <a:sym typeface="Arial"/>
              </a:defRPr>
            </a:lvl7pPr>
            <a:lvl8pPr marL="0" marR="0" lvl="7" indent="0" algn="r" rtl="0">
              <a:spcBef>
                <a:spcPts val="0"/>
              </a:spcBef>
              <a:buNone/>
              <a:defRPr sz="1333" b="0" i="0" u="none" strike="noStrike" cap="none">
                <a:solidFill>
                  <a:srgbClr val="888888"/>
                </a:solidFill>
                <a:latin typeface="Arial"/>
                <a:ea typeface="Arial"/>
                <a:cs typeface="Arial"/>
                <a:sym typeface="Arial"/>
              </a:defRPr>
            </a:lvl8pPr>
            <a:lvl9pPr marL="0" marR="0" lvl="8" indent="0" algn="r" rtl="0">
              <a:spcBef>
                <a:spcPts val="0"/>
              </a:spcBef>
              <a:buNone/>
              <a:defRPr sz="1333"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6" name="Google Shape;16;p1"/>
          <p:cNvSpPr/>
          <p:nvPr/>
        </p:nvSpPr>
        <p:spPr>
          <a:xfrm>
            <a:off x="0" y="3454400"/>
            <a:ext cx="36576000" cy="1016100"/>
          </a:xfrm>
          <a:prstGeom prst="rect">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5040" b="0" i="0" u="none" strike="noStrike" cap="none">
              <a:solidFill>
                <a:schemeClr val="lt1"/>
              </a:solidFill>
              <a:latin typeface="Arial"/>
              <a:ea typeface="Arial"/>
              <a:cs typeface="Arial"/>
              <a:sym typeface="Arial"/>
            </a:endParaRPr>
          </a:p>
        </p:txBody>
      </p:sp>
      <p:cxnSp>
        <p:nvCxnSpPr>
          <p:cNvPr id="17" name="Google Shape;17;p1"/>
          <p:cNvCxnSpPr/>
          <p:nvPr/>
        </p:nvCxnSpPr>
        <p:spPr>
          <a:xfrm>
            <a:off x="0" y="3454400"/>
            <a:ext cx="36576000" cy="0"/>
          </a:xfrm>
          <a:prstGeom prst="straightConnector1">
            <a:avLst/>
          </a:prstGeom>
          <a:noFill/>
          <a:ln w="114300" cap="flat" cmpd="sng">
            <a:solidFill>
              <a:schemeClr val="accent1"/>
            </a:solidFill>
            <a:prstDash val="solid"/>
            <a:miter lim="8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50"/>
        <p:cNvGrpSpPr/>
        <p:nvPr/>
      </p:nvGrpSpPr>
      <p:grpSpPr>
        <a:xfrm>
          <a:off x="0" y="0"/>
          <a:ext cx="0" cy="0"/>
          <a:chOff x="0" y="0"/>
          <a:chExt cx="0" cy="0"/>
        </a:xfrm>
      </p:grpSpPr>
      <p:sp>
        <p:nvSpPr>
          <p:cNvPr id="51" name="Google Shape;51;p3"/>
          <p:cNvSpPr txBox="1">
            <a:spLocks noGrp="1"/>
          </p:cNvSpPr>
          <p:nvPr>
            <p:ph type="title"/>
          </p:nvPr>
        </p:nvSpPr>
        <p:spPr>
          <a:xfrm>
            <a:off x="3859212" y="566563"/>
            <a:ext cx="29003488" cy="113009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accent1"/>
              </a:buClr>
              <a:buFont typeface="Arial"/>
              <a:buNone/>
            </a:pPr>
            <a:r>
              <a:rPr lang="en-US" sz="7500" dirty="0">
                <a:solidFill>
                  <a:srgbClr val="0B5394"/>
                </a:solidFill>
              </a:rPr>
              <a:t>Algorithms for Complete Physiological Monitoring During Spaceflight</a:t>
            </a:r>
            <a:endParaRPr sz="7500" b="0" i="0" u="none" strike="noStrike" cap="none" dirty="0">
              <a:solidFill>
                <a:srgbClr val="0B5394"/>
              </a:solidFill>
              <a:latin typeface="Arial"/>
              <a:ea typeface="Arial"/>
              <a:cs typeface="Arial"/>
              <a:sym typeface="Arial"/>
            </a:endParaRPr>
          </a:p>
        </p:txBody>
      </p:sp>
      <p:sp>
        <p:nvSpPr>
          <p:cNvPr id="52" name="Google Shape;52;p3"/>
          <p:cNvSpPr txBox="1">
            <a:spLocks noGrp="1"/>
          </p:cNvSpPr>
          <p:nvPr>
            <p:ph type="body" idx="1"/>
          </p:nvPr>
        </p:nvSpPr>
        <p:spPr>
          <a:xfrm>
            <a:off x="10216298" y="1982652"/>
            <a:ext cx="16289315" cy="1646137"/>
          </a:xfrm>
          <a:prstGeom prst="rect">
            <a:avLst/>
          </a:prstGeom>
          <a:noFill/>
          <a:ln>
            <a:noFill/>
          </a:ln>
        </p:spPr>
        <p:txBody>
          <a:bodyPr spcFirstLastPara="1" wrap="square" lIns="91425" tIns="45700" rIns="91425" bIns="45700" anchor="ctr" anchorCtr="0">
            <a:noAutofit/>
          </a:bodyPr>
          <a:lstStyle/>
          <a:p>
            <a:pPr marL="0" marR="0" lvl="0" indent="0" algn="ctr" rtl="0">
              <a:lnSpc>
                <a:spcPts val="6000"/>
              </a:lnSpc>
              <a:spcBef>
                <a:spcPts val="0"/>
              </a:spcBef>
              <a:spcAft>
                <a:spcPts val="0"/>
              </a:spcAft>
              <a:buClr>
                <a:srgbClr val="A5A5A5"/>
              </a:buClr>
              <a:buFont typeface="Arial"/>
              <a:buNone/>
            </a:pPr>
            <a:r>
              <a:rPr lang="en-US" sz="4000" dirty="0">
                <a:solidFill>
                  <a:srgbClr val="3D85C6"/>
                </a:solidFill>
              </a:rPr>
              <a:t>Aven Zitzelberger, Undergraduate, Computer Science and Engineering</a:t>
            </a:r>
          </a:p>
          <a:p>
            <a:pPr marL="0" marR="0" lvl="0" indent="0" algn="ctr" rtl="0">
              <a:lnSpc>
                <a:spcPts val="6000"/>
              </a:lnSpc>
              <a:spcBef>
                <a:spcPts val="0"/>
              </a:spcBef>
              <a:spcAft>
                <a:spcPts val="0"/>
              </a:spcAft>
              <a:buClr>
                <a:srgbClr val="A5A5A5"/>
              </a:buClr>
              <a:buFont typeface="Arial"/>
              <a:buNone/>
            </a:pPr>
            <a:r>
              <a:rPr lang="en-US" sz="4000" dirty="0">
                <a:solidFill>
                  <a:srgbClr val="3D85C6"/>
                </a:solidFill>
              </a:rPr>
              <a:t>Dr. Mohammad Ghassemi, Assistant Professor, Computer Science</a:t>
            </a:r>
            <a:endParaRPr sz="4000" dirty="0">
              <a:solidFill>
                <a:srgbClr val="3D85C6"/>
              </a:solidFill>
            </a:endParaRPr>
          </a:p>
        </p:txBody>
      </p:sp>
      <p:sp>
        <p:nvSpPr>
          <p:cNvPr id="53" name="Google Shape;53;p3"/>
          <p:cNvSpPr txBox="1"/>
          <p:nvPr/>
        </p:nvSpPr>
        <p:spPr>
          <a:xfrm>
            <a:off x="721379" y="11128188"/>
            <a:ext cx="10433401" cy="6231797"/>
          </a:xfrm>
          <a:prstGeom prst="rect">
            <a:avLst/>
          </a:prstGeom>
          <a:noFill/>
          <a:ln>
            <a:noFill/>
          </a:ln>
        </p:spPr>
        <p:txBody>
          <a:bodyPr spcFirstLastPara="1" wrap="square" lIns="91425" tIns="91425" rIns="91425" bIns="91425" anchor="t" anchorCtr="0">
            <a:noAutofit/>
          </a:bodyPr>
          <a:lstStyle/>
          <a:p>
            <a:pPr algn="just"/>
            <a:r>
              <a:rPr lang="en-US" sz="3000" dirty="0"/>
              <a:t>	A great deal of research is being done on the topic of health monitoring, especially when it comes to methods that are invasive or time consuming. Much of this research focuses of on the extrapolation of bio-signals from different measurements. For example, PPG readings can be used to reconstruct ECG data</a:t>
            </a:r>
            <a:r>
              <a:rPr lang="en-US" sz="3000" baseline="30000" dirty="0"/>
              <a:t>1</a:t>
            </a:r>
            <a:r>
              <a:rPr lang="en-US" sz="3000" dirty="0"/>
              <a:t>. Similarly, ECG and PPT data can be used to predict blood pressure readings</a:t>
            </a:r>
            <a:r>
              <a:rPr lang="en-US" sz="3000" baseline="30000" dirty="0"/>
              <a:t>2</a:t>
            </a:r>
            <a:r>
              <a:rPr lang="en-US" sz="3000" dirty="0"/>
              <a:t>. Consequently, it is possible to extrapolate blood pressure from PPG and PPT data, and it has been done with up to 95% accuracy using machine learning models</a:t>
            </a:r>
            <a:r>
              <a:rPr lang="en-US" sz="3000" baseline="30000" dirty="0"/>
              <a:t>3</a:t>
            </a:r>
            <a:r>
              <a:rPr lang="en-US" sz="3000" dirty="0"/>
              <a:t>. Clearly, This technology is extremely beneficial in monitoring bio-signals and diagnosing health risks, especially in the context of spaceflight</a:t>
            </a:r>
            <a:r>
              <a:rPr lang="en-US" sz="3000" baseline="30000" dirty="0"/>
              <a:t>4</a:t>
            </a:r>
            <a:r>
              <a:rPr lang="en-US" sz="3000" dirty="0"/>
              <a:t>. </a:t>
            </a:r>
          </a:p>
          <a:p>
            <a:pPr algn="just"/>
            <a:endParaRPr lang="en-US" sz="3000" dirty="0"/>
          </a:p>
        </p:txBody>
      </p:sp>
      <p:sp>
        <p:nvSpPr>
          <p:cNvPr id="67" name="Google Shape;67;p3"/>
          <p:cNvSpPr/>
          <p:nvPr/>
        </p:nvSpPr>
        <p:spPr>
          <a:xfrm>
            <a:off x="754774" y="4481349"/>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Motivation</a:t>
            </a:r>
            <a:endParaRPr sz="4800" b="1" dirty="0">
              <a:solidFill>
                <a:srgbClr val="FFFFFF"/>
              </a:solidFill>
            </a:endParaRPr>
          </a:p>
        </p:txBody>
      </p:sp>
      <p:sp>
        <p:nvSpPr>
          <p:cNvPr id="68" name="Google Shape;68;p3"/>
          <p:cNvSpPr txBox="1"/>
          <p:nvPr/>
        </p:nvSpPr>
        <p:spPr>
          <a:xfrm>
            <a:off x="806010" y="5523400"/>
            <a:ext cx="10433400" cy="4267421"/>
          </a:xfrm>
          <a:prstGeom prst="rect">
            <a:avLst/>
          </a:prstGeom>
          <a:noFill/>
          <a:ln>
            <a:noFill/>
          </a:ln>
        </p:spPr>
        <p:txBody>
          <a:bodyPr spcFirstLastPara="1" wrap="square" lIns="91425" tIns="91425" rIns="91425" bIns="91425" anchor="t" anchorCtr="0">
            <a:noAutofit/>
          </a:bodyPr>
          <a:lstStyle/>
          <a:p>
            <a:pPr algn="just"/>
            <a:r>
              <a:rPr lang="en-US" sz="3000" dirty="0"/>
              <a:t>	 In the environment of a spacecraft, continuous passive monitoring of astronaut physiology is of critical importance. Current approaches to comprehensive health monitoring require a cumbersome array of various sensors which limit the mobility and comfort of astronauts and are collectively prone to malfunction. Together, these factors motivate the development of physiological monitoring algorithms that can accurately reconstruct a missing sensor’s data, using the values of the other measurements available.</a:t>
            </a:r>
          </a:p>
          <a:p>
            <a:pPr marL="0" lvl="0" indent="0" algn="l" rtl="0">
              <a:spcBef>
                <a:spcPts val="0"/>
              </a:spcBef>
              <a:spcAft>
                <a:spcPts val="0"/>
              </a:spcAft>
              <a:buNone/>
            </a:pPr>
            <a:endParaRPr sz="3000" dirty="0"/>
          </a:p>
        </p:txBody>
      </p:sp>
      <p:sp>
        <p:nvSpPr>
          <p:cNvPr id="69" name="Google Shape;69;p3"/>
          <p:cNvSpPr/>
          <p:nvPr/>
        </p:nvSpPr>
        <p:spPr>
          <a:xfrm>
            <a:off x="772617" y="10145418"/>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Previous Research</a:t>
            </a:r>
            <a:endParaRPr sz="4800" b="1" dirty="0">
              <a:solidFill>
                <a:srgbClr val="FFFFFF"/>
              </a:solidFill>
            </a:endParaRPr>
          </a:p>
        </p:txBody>
      </p:sp>
      <p:sp>
        <p:nvSpPr>
          <p:cNvPr id="83" name="Google Shape;83;p3"/>
          <p:cNvSpPr/>
          <p:nvPr/>
        </p:nvSpPr>
        <p:spPr>
          <a:xfrm>
            <a:off x="653611" y="17563680"/>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Objectives</a:t>
            </a:r>
            <a:endParaRPr sz="4800" b="1" dirty="0">
              <a:solidFill>
                <a:srgbClr val="FFFFFF"/>
              </a:solidFill>
            </a:endParaRPr>
          </a:p>
        </p:txBody>
      </p:sp>
      <p:sp>
        <p:nvSpPr>
          <p:cNvPr id="90" name="Google Shape;90;p3"/>
          <p:cNvSpPr/>
          <p:nvPr/>
        </p:nvSpPr>
        <p:spPr>
          <a:xfrm>
            <a:off x="25387827" y="4475170"/>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 Next Steps</a:t>
            </a:r>
            <a:endParaRPr sz="4800" b="1" dirty="0">
              <a:solidFill>
                <a:srgbClr val="FFFFFF"/>
              </a:solidFill>
            </a:endParaRPr>
          </a:p>
        </p:txBody>
      </p:sp>
      <p:sp>
        <p:nvSpPr>
          <p:cNvPr id="91" name="Google Shape;91;p3"/>
          <p:cNvSpPr/>
          <p:nvPr/>
        </p:nvSpPr>
        <p:spPr>
          <a:xfrm>
            <a:off x="25387827" y="18703693"/>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800" b="1" dirty="0">
                <a:solidFill>
                  <a:srgbClr val="FFFFFF"/>
                </a:solidFill>
              </a:rPr>
              <a:t>References</a:t>
            </a:r>
            <a:endParaRPr sz="4800" b="1" dirty="0">
              <a:solidFill>
                <a:srgbClr val="FFFFFF"/>
              </a:solidFill>
            </a:endParaRPr>
          </a:p>
        </p:txBody>
      </p:sp>
      <p:sp>
        <p:nvSpPr>
          <p:cNvPr id="92" name="Google Shape;92;p3"/>
          <p:cNvSpPr txBox="1"/>
          <p:nvPr/>
        </p:nvSpPr>
        <p:spPr>
          <a:xfrm>
            <a:off x="12153336" y="18253422"/>
            <a:ext cx="11657672" cy="547212"/>
          </a:xfrm>
          <a:prstGeom prst="rect">
            <a:avLst/>
          </a:prstGeom>
          <a:noFill/>
          <a:ln>
            <a:noFill/>
          </a:ln>
        </p:spPr>
        <p:txBody>
          <a:bodyPr spcFirstLastPara="1" wrap="square" lIns="91425" tIns="91425" rIns="91425" bIns="91425" anchor="t" anchorCtr="0">
            <a:noAutofit/>
          </a:bodyPr>
          <a:lstStyle/>
          <a:p>
            <a:r>
              <a:rPr lang="en-US" sz="2000" b="1" i="1" dirty="0">
                <a:solidFill>
                  <a:schemeClr val="tx1">
                    <a:lumMod val="50000"/>
                    <a:lumOff val="50000"/>
                  </a:schemeClr>
                </a:solidFill>
              </a:rPr>
              <a:t>Fig. 2: </a:t>
            </a:r>
            <a:r>
              <a:rPr lang="en-US" sz="2000" i="1" dirty="0">
                <a:solidFill>
                  <a:schemeClr val="tx1">
                    <a:lumMod val="50000"/>
                    <a:lumOff val="50000"/>
                  </a:schemeClr>
                </a:solidFill>
              </a:rPr>
              <a:t>Wireless EEG setup.</a:t>
            </a:r>
            <a:endParaRPr sz="3000" dirty="0">
              <a:latin typeface="Calibri"/>
              <a:ea typeface="Calibri"/>
              <a:cs typeface="Calibri"/>
              <a:sym typeface="Calibri"/>
            </a:endParaRPr>
          </a:p>
        </p:txBody>
      </p:sp>
      <p:sp>
        <p:nvSpPr>
          <p:cNvPr id="95" name="Google Shape;95;p3"/>
          <p:cNvSpPr/>
          <p:nvPr/>
        </p:nvSpPr>
        <p:spPr>
          <a:xfrm>
            <a:off x="653611" y="22816828"/>
            <a:ext cx="10433400" cy="779075"/>
          </a:xfrm>
          <a:prstGeom prst="roundRect">
            <a:avLst>
              <a:gd name="adj" fmla="val 50000"/>
            </a:avLst>
          </a:prstGeom>
          <a:solidFill>
            <a:srgbClr val="073763"/>
          </a:solidFill>
          <a:ln w="114300"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4400" b="1" dirty="0">
                <a:solidFill>
                  <a:srgbClr val="FFFFFF"/>
                </a:solidFill>
              </a:rPr>
              <a:t>Methods</a:t>
            </a:r>
            <a:endParaRPr sz="4400" b="1" dirty="0">
              <a:solidFill>
                <a:srgbClr val="FFFFFF"/>
              </a:solidFill>
            </a:endParaRPr>
          </a:p>
        </p:txBody>
      </p:sp>
      <p:sp>
        <p:nvSpPr>
          <p:cNvPr id="3" name="TextBox 2">
            <a:extLst>
              <a:ext uri="{FF2B5EF4-FFF2-40B4-BE49-F238E27FC236}">
                <a16:creationId xmlns:a16="http://schemas.microsoft.com/office/drawing/2014/main" id="{0E0EB2F3-D6C7-450E-9A07-3170211BC3D1}"/>
              </a:ext>
            </a:extLst>
          </p:cNvPr>
          <p:cNvSpPr txBox="1"/>
          <p:nvPr/>
        </p:nvSpPr>
        <p:spPr>
          <a:xfrm>
            <a:off x="25387828" y="19936189"/>
            <a:ext cx="10433400" cy="8217634"/>
          </a:xfrm>
          <a:prstGeom prst="rect">
            <a:avLst/>
          </a:prstGeom>
          <a:noFill/>
        </p:spPr>
        <p:txBody>
          <a:bodyPr wrap="square" rtlCol="0">
            <a:spAutoFit/>
          </a:bodyPr>
          <a:lstStyle/>
          <a:p>
            <a:pPr marL="540000" indent="-720000"/>
            <a:r>
              <a:rPr lang="en-US" sz="2400" dirty="0"/>
              <a:t>[1] Q. Zhu, X. Tian, C.-W. Wong, and M. Wu, “ECG Reconstruction via PPG: A Pilot Study,” in </a:t>
            </a:r>
            <a:r>
              <a:rPr lang="en-US" sz="2400" i="1" dirty="0"/>
              <a:t>2019 IEEE EMBS International Conference on Biomedical Health Informatics (BHI)</a:t>
            </a:r>
            <a:r>
              <a:rPr lang="en-US" sz="2400" dirty="0"/>
              <a:t>, May 2019, pp. 1–4, doi: 10.1109/BHI.2019.8834612.</a:t>
            </a:r>
          </a:p>
          <a:p>
            <a:pPr marL="540000" indent="-720000"/>
            <a:endParaRPr lang="en-US" sz="2400" dirty="0"/>
          </a:p>
          <a:p>
            <a:pPr marL="540000" indent="-720000"/>
            <a:r>
              <a:rPr lang="en-US" sz="2400" dirty="0"/>
              <a:t>[2] O. Viunytskyi, V. Shulgin, V. Sharonov, and A. Totsky, “Non-invasive Cuff-less Measurement of Blood Pressure Based on Machine Learning,” in </a:t>
            </a:r>
            <a:r>
              <a:rPr lang="en-US" sz="2400" i="1" dirty="0"/>
              <a:t>2020 IEEE 15th International Conference on Advanced Trends in Radioelectronics, Telecommunications and Computer Engineering TCSET)</a:t>
            </a:r>
            <a:r>
              <a:rPr lang="en-US" sz="2400" dirty="0"/>
              <a:t>, Feb. 2020, pp. 203–206, doi:  10.1109/TCSET49122.2020.235423</a:t>
            </a:r>
          </a:p>
          <a:p>
            <a:pPr indent="-457200"/>
            <a:r>
              <a:rPr lang="en-US" sz="2400" dirty="0"/>
              <a:t> </a:t>
            </a:r>
          </a:p>
          <a:p>
            <a:pPr marL="540000" indent="-720000"/>
            <a:r>
              <a:rPr lang="en-US" sz="2400" dirty="0"/>
              <a:t>[3] D. Jia and W. Yin, “Continuous blood pressure prediction based on hierarchical adaptive algorithm,” in </a:t>
            </a:r>
            <a:r>
              <a:rPr lang="en-US" sz="2400" i="1" dirty="0"/>
              <a:t>2020 IEEE 4th Information Technology, Networking, Electronic and Automation Control Conference (ITNEC)</a:t>
            </a:r>
            <a:r>
              <a:rPr lang="en-US" sz="2400" dirty="0"/>
              <a:t>, Jun. 2020, vol. 1, pp. 934–938, doi: 10.1109/ITNEC48623.2020.9084725.</a:t>
            </a:r>
          </a:p>
          <a:p>
            <a:pPr indent="-457200"/>
            <a:r>
              <a:rPr lang="en-US" sz="2400" dirty="0"/>
              <a:t> </a:t>
            </a:r>
          </a:p>
          <a:p>
            <a:pPr marL="540000" indent="-720000"/>
            <a:r>
              <a:rPr lang="en-US" sz="2400" dirty="0"/>
              <a:t>[4] J. M. Eklund and N. Khan, “A bio-signal computing platform for real-time online health analytics for manned space missions,” in </a:t>
            </a:r>
            <a:r>
              <a:rPr lang="en-US" sz="2400" i="1" dirty="0"/>
              <a:t>2018 IEEE Aerospace Conference</a:t>
            </a:r>
            <a:r>
              <a:rPr lang="en-US" sz="2400" dirty="0"/>
              <a:t>, Mar. 2018, pp. 1–8, doi: 10.1109/AERO.2018.8396819.</a:t>
            </a:r>
          </a:p>
        </p:txBody>
      </p:sp>
      <p:pic>
        <p:nvPicPr>
          <p:cNvPr id="5" name="Picture 4" descr="A close up of a map&#10;&#10;Description automatically generated">
            <a:extLst>
              <a:ext uri="{FF2B5EF4-FFF2-40B4-BE49-F238E27FC236}">
                <a16:creationId xmlns:a16="http://schemas.microsoft.com/office/drawing/2014/main" id="{4CB78E67-FFCF-470A-95F9-3F5376F1472F}"/>
              </a:ext>
            </a:extLst>
          </p:cNvPr>
          <p:cNvPicPr>
            <a:picLocks noChangeAspect="1"/>
          </p:cNvPicPr>
          <p:nvPr/>
        </p:nvPicPr>
        <p:blipFill rotWithShape="1">
          <a:blip r:embed="rId3"/>
          <a:srcRect l="1" r="4559"/>
          <a:stretch/>
        </p:blipFill>
        <p:spPr>
          <a:xfrm>
            <a:off x="11799301" y="19011840"/>
            <a:ext cx="12522201" cy="8673425"/>
          </a:xfrm>
          <a:prstGeom prst="rect">
            <a:avLst/>
          </a:prstGeom>
        </p:spPr>
      </p:pic>
      <p:sp>
        <p:nvSpPr>
          <p:cNvPr id="6" name="TextBox 5">
            <a:extLst>
              <a:ext uri="{FF2B5EF4-FFF2-40B4-BE49-F238E27FC236}">
                <a16:creationId xmlns:a16="http://schemas.microsoft.com/office/drawing/2014/main" id="{C48882BE-0BFA-4303-8327-C81BFC5203D0}"/>
              </a:ext>
            </a:extLst>
          </p:cNvPr>
          <p:cNvSpPr txBox="1"/>
          <p:nvPr/>
        </p:nvSpPr>
        <p:spPr>
          <a:xfrm>
            <a:off x="12112892" y="27524591"/>
            <a:ext cx="12928731" cy="707886"/>
          </a:xfrm>
          <a:prstGeom prst="rect">
            <a:avLst/>
          </a:prstGeom>
          <a:noFill/>
        </p:spPr>
        <p:txBody>
          <a:bodyPr wrap="square" rtlCol="0">
            <a:spAutoFit/>
          </a:bodyPr>
          <a:lstStyle/>
          <a:p>
            <a:r>
              <a:rPr lang="en-US" sz="2000" b="1" i="1" dirty="0">
                <a:solidFill>
                  <a:schemeClr val="tx1">
                    <a:lumMod val="50000"/>
                    <a:lumOff val="50000"/>
                  </a:schemeClr>
                </a:solidFill>
              </a:rPr>
              <a:t>Fig. 3: </a:t>
            </a:r>
            <a:r>
              <a:rPr lang="en-US" sz="2000" i="1" dirty="0">
                <a:solidFill>
                  <a:schemeClr val="tx1">
                    <a:lumMod val="50000"/>
                    <a:lumOff val="50000"/>
                  </a:schemeClr>
                </a:solidFill>
              </a:rPr>
              <a:t>Three EEG channels (F7, F8, and F4) viewed through a browser window. The decreases in voltages correspond to the subject’s eyes being closed.</a:t>
            </a:r>
          </a:p>
        </p:txBody>
      </p:sp>
      <p:pic>
        <p:nvPicPr>
          <p:cNvPr id="13" name="Picture 12" descr="A close up of a toy&#10;&#10;Description automatically generated">
            <a:extLst>
              <a:ext uri="{FF2B5EF4-FFF2-40B4-BE49-F238E27FC236}">
                <a16:creationId xmlns:a16="http://schemas.microsoft.com/office/drawing/2014/main" id="{824C38CF-36BE-479E-A324-0E47302C3D0B}"/>
              </a:ext>
            </a:extLst>
          </p:cNvPr>
          <p:cNvPicPr>
            <a:picLocks noChangeAspect="1"/>
          </p:cNvPicPr>
          <p:nvPr/>
        </p:nvPicPr>
        <p:blipFill>
          <a:blip r:embed="rId4"/>
          <a:stretch>
            <a:fillRect/>
          </a:stretch>
        </p:blipFill>
        <p:spPr>
          <a:xfrm>
            <a:off x="12143067" y="12674590"/>
            <a:ext cx="12316826" cy="5546878"/>
          </a:xfrm>
          <a:prstGeom prst="rect">
            <a:avLst/>
          </a:prstGeom>
        </p:spPr>
      </p:pic>
      <p:pic>
        <p:nvPicPr>
          <p:cNvPr id="15" name="Picture 14" descr="A close up of a sign&#10;&#10;Description automatically generated">
            <a:extLst>
              <a:ext uri="{FF2B5EF4-FFF2-40B4-BE49-F238E27FC236}">
                <a16:creationId xmlns:a16="http://schemas.microsoft.com/office/drawing/2014/main" id="{CDC7CB6C-9248-4980-B206-C88945C69588}"/>
              </a:ext>
            </a:extLst>
          </p:cNvPr>
          <p:cNvPicPr>
            <a:picLocks noChangeAspect="1"/>
          </p:cNvPicPr>
          <p:nvPr/>
        </p:nvPicPr>
        <p:blipFill rotWithShape="1">
          <a:blip r:embed="rId5"/>
          <a:srcRect l="2660" t="2771" r="2267" b="2788"/>
          <a:stretch/>
        </p:blipFill>
        <p:spPr>
          <a:xfrm>
            <a:off x="653611" y="746332"/>
            <a:ext cx="2778467" cy="2759990"/>
          </a:xfrm>
          <a:prstGeom prst="rect">
            <a:avLst/>
          </a:prstGeom>
        </p:spPr>
      </p:pic>
      <p:pic>
        <p:nvPicPr>
          <p:cNvPr id="19" name="Picture 18" descr="A close up of a sign&#10;&#10;Description automatically generated">
            <a:extLst>
              <a:ext uri="{FF2B5EF4-FFF2-40B4-BE49-F238E27FC236}">
                <a16:creationId xmlns:a16="http://schemas.microsoft.com/office/drawing/2014/main" id="{3557CA69-AE1C-473A-8DE3-43CD77788FF0}"/>
              </a:ext>
            </a:extLst>
          </p:cNvPr>
          <p:cNvPicPr>
            <a:picLocks noChangeAspect="1"/>
          </p:cNvPicPr>
          <p:nvPr/>
        </p:nvPicPr>
        <p:blipFill>
          <a:blip r:embed="rId6"/>
          <a:stretch>
            <a:fillRect/>
          </a:stretch>
        </p:blipFill>
        <p:spPr>
          <a:xfrm>
            <a:off x="33251733" y="725887"/>
            <a:ext cx="2759990" cy="2759990"/>
          </a:xfrm>
          <a:prstGeom prst="rect">
            <a:avLst/>
          </a:prstGeom>
        </p:spPr>
      </p:pic>
      <p:pic>
        <p:nvPicPr>
          <p:cNvPr id="21" name="Picture 20">
            <a:extLst>
              <a:ext uri="{FF2B5EF4-FFF2-40B4-BE49-F238E27FC236}">
                <a16:creationId xmlns:a16="http://schemas.microsoft.com/office/drawing/2014/main" id="{7D8B6A45-8E15-4BA5-8C10-B03D8BF4D8A7}"/>
              </a:ext>
            </a:extLst>
          </p:cNvPr>
          <p:cNvPicPr>
            <a:picLocks noChangeAspect="1"/>
          </p:cNvPicPr>
          <p:nvPr/>
        </p:nvPicPr>
        <p:blipFill rotWithShape="1">
          <a:blip r:embed="rId7"/>
          <a:srcRect l="-170" r="272" b="19534"/>
          <a:stretch/>
        </p:blipFill>
        <p:spPr>
          <a:xfrm>
            <a:off x="12112892" y="4268315"/>
            <a:ext cx="12316828" cy="7321640"/>
          </a:xfrm>
          <a:prstGeom prst="rect">
            <a:avLst/>
          </a:prstGeom>
        </p:spPr>
      </p:pic>
      <p:sp>
        <p:nvSpPr>
          <p:cNvPr id="44" name="Google Shape;92;p3">
            <a:extLst>
              <a:ext uri="{FF2B5EF4-FFF2-40B4-BE49-F238E27FC236}">
                <a16:creationId xmlns:a16="http://schemas.microsoft.com/office/drawing/2014/main" id="{E79C2B43-73A1-4B11-AB7F-77C5932703E6}"/>
              </a:ext>
            </a:extLst>
          </p:cNvPr>
          <p:cNvSpPr txBox="1"/>
          <p:nvPr/>
        </p:nvSpPr>
        <p:spPr>
          <a:xfrm>
            <a:off x="12112890" y="11589955"/>
            <a:ext cx="12316827" cy="551585"/>
          </a:xfrm>
          <a:prstGeom prst="rect">
            <a:avLst/>
          </a:prstGeom>
          <a:noFill/>
          <a:ln>
            <a:noFill/>
          </a:ln>
        </p:spPr>
        <p:txBody>
          <a:bodyPr spcFirstLastPara="1" wrap="square" lIns="91425" tIns="91425" rIns="91425" bIns="91425" anchor="t" anchorCtr="0">
            <a:noAutofit/>
          </a:bodyPr>
          <a:lstStyle/>
          <a:p>
            <a:r>
              <a:rPr lang="en-US" sz="2000" b="1" i="1" dirty="0">
                <a:solidFill>
                  <a:schemeClr val="tx1">
                    <a:lumMod val="50000"/>
                    <a:lumOff val="50000"/>
                  </a:schemeClr>
                </a:solidFill>
              </a:rPr>
              <a:t>Fig. 1: </a:t>
            </a:r>
            <a:r>
              <a:rPr lang="en-US" sz="2000" i="1" dirty="0">
                <a:solidFill>
                  <a:schemeClr val="tx1">
                    <a:lumMod val="50000"/>
                    <a:lumOff val="50000"/>
                  </a:schemeClr>
                </a:solidFill>
              </a:rPr>
              <a:t>Raspberry Pi sensor hub. From left to right: Sense Hat, Picam, and the OpenBCI dongle.</a:t>
            </a:r>
            <a:endParaRPr sz="3000" dirty="0">
              <a:latin typeface="Calibri"/>
              <a:ea typeface="Calibri"/>
              <a:cs typeface="Calibri"/>
              <a:sym typeface="Calibri"/>
            </a:endParaRPr>
          </a:p>
        </p:txBody>
      </p:sp>
      <p:sp>
        <p:nvSpPr>
          <p:cNvPr id="28" name="TextBox 27">
            <a:extLst>
              <a:ext uri="{FF2B5EF4-FFF2-40B4-BE49-F238E27FC236}">
                <a16:creationId xmlns:a16="http://schemas.microsoft.com/office/drawing/2014/main" id="{7A703645-41E8-45EE-82D3-33F295733262}"/>
              </a:ext>
            </a:extLst>
          </p:cNvPr>
          <p:cNvSpPr txBox="1"/>
          <p:nvPr/>
        </p:nvSpPr>
        <p:spPr>
          <a:xfrm>
            <a:off x="730406" y="18650902"/>
            <a:ext cx="10433399" cy="4247317"/>
          </a:xfrm>
          <a:prstGeom prst="rect">
            <a:avLst/>
          </a:prstGeom>
          <a:noFill/>
        </p:spPr>
        <p:txBody>
          <a:bodyPr wrap="square" rtlCol="0">
            <a:spAutoFit/>
          </a:bodyPr>
          <a:lstStyle/>
          <a:p>
            <a:pPr algn="just"/>
            <a:r>
              <a:rPr lang="en-US" sz="3000" dirty="0"/>
              <a:t>	Given the importance of physiological monitoring, the idiosyncratic nature of physiological waveforms, and the practical constraints of moving equipment into orbit, our objectives are to (1) develop algorithms that enable reliable, real-time reconstruction of missing physiological waveforms using one or more other available waveforms and to (2) discover the minimal subset of monitoring systems needed to obtain the best overall picture of physiological status.  </a:t>
            </a:r>
          </a:p>
          <a:p>
            <a:pPr algn="just"/>
            <a:endParaRPr lang="en-US" sz="3000" dirty="0"/>
          </a:p>
        </p:txBody>
      </p:sp>
      <p:sp>
        <p:nvSpPr>
          <p:cNvPr id="29" name="TextBox 28">
            <a:extLst>
              <a:ext uri="{FF2B5EF4-FFF2-40B4-BE49-F238E27FC236}">
                <a16:creationId xmlns:a16="http://schemas.microsoft.com/office/drawing/2014/main" id="{1794F176-128B-4676-AA43-B69CDDB26618}"/>
              </a:ext>
            </a:extLst>
          </p:cNvPr>
          <p:cNvSpPr txBox="1"/>
          <p:nvPr/>
        </p:nvSpPr>
        <p:spPr>
          <a:xfrm>
            <a:off x="25336590" y="5649203"/>
            <a:ext cx="10970099" cy="8402300"/>
          </a:xfrm>
          <a:prstGeom prst="rect">
            <a:avLst/>
          </a:prstGeom>
          <a:noFill/>
        </p:spPr>
        <p:txBody>
          <a:bodyPr wrap="square" rtlCol="0">
            <a:spAutoFit/>
          </a:bodyPr>
          <a:lstStyle/>
          <a:p>
            <a:r>
              <a:rPr lang="en-US" sz="3000" dirty="0"/>
              <a:t>	Continuing this project, we will use publicly available bio-signal datasets to train a deep encoder-decoder network that can reconstruct the values of a missing waveform, using all other available waveforms. We expect to see robust correlations between physiological waveforms that will enable reconstruction of missing information and will allow us to identify potentially redundant health monitoring hardware for a spaceflight environment.</a:t>
            </a:r>
          </a:p>
          <a:p>
            <a:endParaRPr lang="en-US" sz="3000" dirty="0"/>
          </a:p>
          <a:p>
            <a:r>
              <a:rPr lang="en-US" sz="3000" dirty="0"/>
              <a:t>	After this initial demonstration of efficacy, we will collect physiological and behavioral data of subjects performing multiple tasks in a laboratory environment. Following model development, we will test the ability of models trained on earth to be effectively tuned to new subjects and new tasks using transfer learning. This last point is of particularly importance as it will enable our methods to be tuned to individual astronauts after they’ve arrived on a spacecraft.</a:t>
            </a:r>
          </a:p>
          <a:p>
            <a:endParaRPr lang="en-US" sz="3000" dirty="0"/>
          </a:p>
        </p:txBody>
      </p:sp>
      <p:sp>
        <p:nvSpPr>
          <p:cNvPr id="30" name="TextBox 29">
            <a:extLst>
              <a:ext uri="{FF2B5EF4-FFF2-40B4-BE49-F238E27FC236}">
                <a16:creationId xmlns:a16="http://schemas.microsoft.com/office/drawing/2014/main" id="{DA82024D-B6DE-42AD-8DF2-472E5CA8EE9E}"/>
              </a:ext>
            </a:extLst>
          </p:cNvPr>
          <p:cNvSpPr txBox="1"/>
          <p:nvPr/>
        </p:nvSpPr>
        <p:spPr>
          <a:xfrm>
            <a:off x="813841" y="23893361"/>
            <a:ext cx="10087195" cy="4247317"/>
          </a:xfrm>
          <a:prstGeom prst="rect">
            <a:avLst/>
          </a:prstGeom>
          <a:noFill/>
        </p:spPr>
        <p:txBody>
          <a:bodyPr wrap="square" rtlCol="0">
            <a:spAutoFit/>
          </a:bodyPr>
          <a:lstStyle/>
          <a:p>
            <a:r>
              <a:rPr lang="en-US" sz="3000" dirty="0"/>
              <a:t>	Data is collected from three sources, also shown in the figures to the right. The Pi Sense Hat streams temperature, humidity, pressure, and gyroscopic data, the Picam streams a live video feed, and the OpenBCI EEG headset stream EEG data to its corresponding dongle on the Raspberry Pi. These data streams are organized and packaged by the Pi, then streamed to our data-ingestion server for analysis. The data can then be viewed in a browser window after processing.</a:t>
            </a:r>
          </a:p>
        </p:txBody>
      </p:sp>
    </p:spTree>
  </p:cSld>
  <p:clrMapOvr>
    <a:masterClrMapping/>
  </p:clrMapOvr>
</p:sld>
</file>

<file path=ppt/theme/theme1.xml><?xml version="1.0" encoding="utf-8"?>
<a:theme xmlns:a="http://schemas.openxmlformats.org/drawingml/2006/main" name="Science Poster">
  <a:themeElements>
    <a:clrScheme name="Science Poster">
      <a:dk1>
        <a:srgbClr val="000000"/>
      </a:dk1>
      <a:lt1>
        <a:srgbClr val="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7294</TotalTime>
  <Words>843</Words>
  <Application>Microsoft Office PowerPoint</Application>
  <PresentationFormat>Custom</PresentationFormat>
  <Paragraphs>26</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Science Poster</vt:lpstr>
      <vt:lpstr>Algorithms for Complete Physiological Monitoring During Spaceflight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Algorithms for Complete Physiological Monitoring During Spaceflight</dc:title>
  <cp:lastModifiedBy>Aeviox Z</cp:lastModifiedBy>
  <cp:revision>30</cp:revision>
  <dcterms:modified xsi:type="dcterms:W3CDTF">2020-07-31T02:01:07Z</dcterms:modified>
</cp:coreProperties>
</file>